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4630400" cy="8229600"/>
  <p:notesSz cx="8229600" cy="14630400"/>
  <p:embeddedFontLst>
    <p:embeddedFont>
      <p:font typeface="Quattrocento" panose="02020502030000000404" pitchFamily="18" charset="0"/>
      <p:regular r:id="rId4"/>
      <p:bold r:id="rId5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6" d="100"/>
          <a:sy n="86" d="100"/>
        </p:scale>
        <p:origin x="85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2.fntdata"/><Relationship Id="rId4" Type="http://schemas.openxmlformats.org/officeDocument/2006/relationships/font" Target="fonts/font1.fntdata"/><Relationship Id="rId9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3400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771406" y="966549"/>
            <a:ext cx="9413677" cy="782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50"/>
              </a:lnSpc>
              <a:buNone/>
            </a:pPr>
            <a:r>
              <a:rPr lang="en-US" sz="49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Thierry Bodet Préparateur Mental</a:t>
            </a:r>
            <a:endParaRPr lang="en-US" sz="4900" dirty="0"/>
          </a:p>
        </p:txBody>
      </p:sp>
      <p:sp>
        <p:nvSpPr>
          <p:cNvPr id="5" name="Text 2"/>
          <p:cNvSpPr/>
          <p:nvPr/>
        </p:nvSpPr>
        <p:spPr>
          <a:xfrm>
            <a:off x="771406" y="2038350"/>
            <a:ext cx="13087588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771406" y="2563892"/>
            <a:ext cx="13087588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71406" y="3089434"/>
            <a:ext cx="13087588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71406" y="3614976"/>
            <a:ext cx="13087588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771406" y="4140518"/>
            <a:ext cx="13087588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71406" y="4666059"/>
            <a:ext cx="13087588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771406" y="5191601"/>
            <a:ext cx="13087588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771406" y="5789414"/>
            <a:ext cx="12660392" cy="567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Swing Sérénité - Préparation Mentale pour Golfeurs Amateurs</a:t>
            </a:r>
            <a:endParaRPr lang="en-US" sz="3550" dirty="0"/>
          </a:p>
        </p:txBody>
      </p:sp>
      <p:sp>
        <p:nvSpPr>
          <p:cNvPr id="13" name="Text 10"/>
          <p:cNvSpPr/>
          <p:nvPr/>
        </p:nvSpPr>
        <p:spPr>
          <a:xfrm>
            <a:off x="771406" y="6645712"/>
            <a:ext cx="13087588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Swing Sérénité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est un </a:t>
            </a: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programme d'accompagnement en préparation mentale spécialement conçu pour les golfeurs amateurs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(handicap moyen à élevé), qui veulent enfin </a:t>
            </a: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jouer de belles parties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retrouver </a:t>
            </a: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régularité et plaisir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et </a:t>
            </a: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descendre leur handicap durablement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grâce à un mental renforcé.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58</Words>
  <Application>Microsoft Office PowerPoint</Application>
  <PresentationFormat>Personnalisé</PresentationFormat>
  <Paragraphs>4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4" baseType="lpstr">
      <vt:lpstr>Arial</vt:lpstr>
      <vt:lpstr>Quattrocento</vt:lpstr>
      <vt:lpstr>Office Theme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Thierry Bodet</dc:creator>
  <cp:lastModifiedBy>Thierry Bodet</cp:lastModifiedBy>
  <cp:revision>2</cp:revision>
  <dcterms:created xsi:type="dcterms:W3CDTF">2025-08-20T09:24:31Z</dcterms:created>
  <dcterms:modified xsi:type="dcterms:W3CDTF">2025-08-24T13:03:42Z</dcterms:modified>
</cp:coreProperties>
</file>